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5" r:id="rId2"/>
    <p:sldId id="268" r:id="rId3"/>
    <p:sldId id="269" r:id="rId4"/>
    <p:sldId id="267" r:id="rId5"/>
    <p:sldId id="266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150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22979-2517-479D-92C6-7FB61D6B0216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2CE90-3124-4636-B469-A1AC745A2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1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2CE90-3124-4636-B469-A1AC745A26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5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8A3C-15BA-4E69-8F6F-D88F1CE1205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7C8F-AC11-4BD8-82A2-080DE046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8A3C-15BA-4E69-8F6F-D88F1CE1205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7C8F-AC11-4BD8-82A2-080DE046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8A3C-15BA-4E69-8F6F-D88F1CE1205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7C8F-AC11-4BD8-82A2-080DE046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6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8A3C-15BA-4E69-8F6F-D88F1CE1205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7C8F-AC11-4BD8-82A2-080DE046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4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8A3C-15BA-4E69-8F6F-D88F1CE1205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7C8F-AC11-4BD8-82A2-080DE046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8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8A3C-15BA-4E69-8F6F-D88F1CE1205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7C8F-AC11-4BD8-82A2-080DE046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3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8A3C-15BA-4E69-8F6F-D88F1CE1205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7C8F-AC11-4BD8-82A2-080DE046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1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8A3C-15BA-4E69-8F6F-D88F1CE1205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7C8F-AC11-4BD8-82A2-080DE046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8A3C-15BA-4E69-8F6F-D88F1CE1205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7C8F-AC11-4BD8-82A2-080DE046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5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8A3C-15BA-4E69-8F6F-D88F1CE1205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7C8F-AC11-4BD8-82A2-080DE046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1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8A3C-15BA-4E69-8F6F-D88F1CE1205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57C8F-AC11-4BD8-82A2-080DE046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9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F8A3C-15BA-4E69-8F6F-D88F1CE12054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57C8F-AC11-4BD8-82A2-080DE046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5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xengineering.com/search/part-type/transmit-band-pass-filters/product-line/low-band-systems-hf-transmit-band-pass-filters?autoview=SKU&amp;sortby=BestKeywordMatch&amp;sortorder=Ascending&amp;N=power-handling:200-w%2Bfrequency-range:3-5-4-0-mhz_7-0-7-3-mhz_14-14-350-mhz_21-21-450-mhz_28-29-7-mhz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DDC59D-0F4E-4401-A61F-19E808CFA287}"/>
              </a:ext>
            </a:extLst>
          </p:cNvPr>
          <p:cNvSpPr txBox="1"/>
          <p:nvPr/>
        </p:nvSpPr>
        <p:spPr>
          <a:xfrm>
            <a:off x="843329" y="2829911"/>
            <a:ext cx="802162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The 2019 HIARC Field Day Co-site Interference Filters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By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Ken N8KH</a:t>
            </a:r>
          </a:p>
        </p:txBody>
      </p:sp>
    </p:spTree>
    <p:extLst>
      <p:ext uri="{BB962C8B-B14F-4D97-AF65-F5344CB8AC3E}">
        <p14:creationId xmlns:p14="http://schemas.microsoft.com/office/powerpoint/2010/main" val="586110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B427AD-A30A-4FCA-89B4-4FAF0DF3B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781050"/>
            <a:ext cx="730567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23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2C9E81-000B-4AED-B7C3-E7C8D145A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747712"/>
            <a:ext cx="721995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37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2D52F4-331E-4AB2-8AC2-9416483E2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714375"/>
            <a:ext cx="749617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32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990C6B-4769-48BE-9A1B-EDB9AFA28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738187"/>
            <a:ext cx="725805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2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C9CCBF-255F-4EFF-B27B-06BAE688F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393"/>
            <a:ext cx="9144000" cy="86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7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5F79EF-FFAC-4643-81A9-C4A8F5159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850"/>
            <a:ext cx="874395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56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D3C94F-B82C-4579-A4B1-A18376980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553" y="269590"/>
            <a:ext cx="5048507" cy="631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6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6BFD26-B35F-4634-817B-B8109697A9A5}"/>
              </a:ext>
            </a:extLst>
          </p:cNvPr>
          <p:cNvSpPr/>
          <p:nvPr/>
        </p:nvSpPr>
        <p:spPr>
          <a:xfrm>
            <a:off x="156141" y="131504"/>
            <a:ext cx="2922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http://lowbandsystems.com/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3DD4A4-79AE-456D-AFBB-20BD2626F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27" y="500836"/>
            <a:ext cx="7086602" cy="527375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862A1FCD-ADBA-4E7A-B768-E7DF9671E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0963" y="5020269"/>
            <a:ext cx="8978462" cy="300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[‎6/‎10/‎2019 5:51 PM]  Hendrickson, Ken (US):  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dxengineering.com/search/part-type/transmit-band-pass-filters/product-line/low-band-systems-hf-transmit-band-pass-filters?autoview=SKU&amp;sortby=BestKeywordMatch&amp;sortorder=Ascending&amp;N=power-handling%3A200-w%2Bfrequency-range%3A3-5-4-0-mhz_7-0-7-3-mhz_14-14-350-mhz_21-21-450-mhz_28-29-7-mhz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4E586A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51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6BFD26-B35F-4634-817B-B8109697A9A5}"/>
              </a:ext>
            </a:extLst>
          </p:cNvPr>
          <p:cNvSpPr/>
          <p:nvPr/>
        </p:nvSpPr>
        <p:spPr>
          <a:xfrm>
            <a:off x="329562" y="386834"/>
            <a:ext cx="2922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http://lowbandsystems.com/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19811-BFEB-4FE4-A5BB-8A56F4C85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51" y="1238989"/>
            <a:ext cx="8316497" cy="438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11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B68A5B-347B-4D0B-8A70-3A21D6313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68" y="525293"/>
            <a:ext cx="8226776" cy="257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57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2AD439-C991-4D63-BB93-DAA5EE5D9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776287"/>
            <a:ext cx="726757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9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69CCD2-9BC5-4035-A59F-CC0D1554B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733425"/>
            <a:ext cx="741997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29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D28D6C-3614-4C82-BA04-B8E6F4244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657225"/>
            <a:ext cx="72771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50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36</Words>
  <Application>Microsoft Office PowerPoint</Application>
  <PresentationFormat>On-screen Show (4:3)</PresentationFormat>
  <Paragraphs>12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Parsche, Francis (US)</dc:creator>
  <cp:lastModifiedBy>Parsche, Francis (US)</cp:lastModifiedBy>
  <cp:revision>2</cp:revision>
  <dcterms:created xsi:type="dcterms:W3CDTF">2019-06-10T21:42:14Z</dcterms:created>
  <dcterms:modified xsi:type="dcterms:W3CDTF">2019-06-10T21:57:27Z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1b995272-05fd-4239-b214-b05f033d6747</vt:lpwstr>
  </property>
  <property fmtid="{D5CDD505-2E9C-101B-9397-08002B2CF9AE}" pid="3" name="CLASSIFICATION">
    <vt:lpwstr>General</vt:lpwstr>
  </property>
</Properties>
</file>